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81" r:id="rId4"/>
    <p:sldId id="258" r:id="rId5"/>
    <p:sldId id="265" r:id="rId6"/>
    <p:sldId id="257" r:id="rId7"/>
    <p:sldId id="261" r:id="rId8"/>
    <p:sldId id="282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0" r:id="rId22"/>
    <p:sldId id="279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07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019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28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887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565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177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71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872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954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27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223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6390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00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2727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0503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1585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91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31F4439-2BB4-4F20-90F2-6C6DF1FC7F58}" type="datetimeFigureOut">
              <a:rPr lang="en-CA" smtClean="0"/>
              <a:t>2020-02-03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E6ACBB3-048A-4F20-8814-2AFBE7EB0C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5896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fif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Welcome to WAEC!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10E Intro EAL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941741"/>
            <a:ext cx="4572000" cy="261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0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63" y="908796"/>
            <a:ext cx="2954867" cy="2216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623" y="1034515"/>
            <a:ext cx="3022600" cy="2266950"/>
          </a:xfrm>
          <a:prstGeom prst="rect">
            <a:avLst/>
          </a:prstGeom>
        </p:spPr>
      </p:pic>
      <p:pic>
        <p:nvPicPr>
          <p:cNvPr id="1026" name="8D6A9C96-A659-4350-B182-7C1D8976D935" descr="8D6A9C96-A659-4350-B182-7C1D8976D9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1458">
            <a:off x="327907" y="3226232"/>
            <a:ext cx="3091393" cy="21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4008">
            <a:off x="167608" y="1359650"/>
            <a:ext cx="2288822" cy="1716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1997" y="4216468"/>
            <a:ext cx="2480733" cy="18605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900" y="3184097"/>
            <a:ext cx="2924175" cy="15621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923" y="4293790"/>
            <a:ext cx="3660304" cy="140781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 rot="21360649">
            <a:off x="51789" y="88902"/>
            <a:ext cx="5367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b="1" dirty="0" smtClean="0"/>
              <a:t>Let me introduce myself…</a:t>
            </a:r>
            <a:endParaRPr lang="en-CA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677540" y="2257564"/>
            <a:ext cx="1024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dirty="0" smtClean="0"/>
              <a:t>29</a:t>
            </a:r>
            <a:endParaRPr lang="en-CA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5628962" y="3384889"/>
            <a:ext cx="119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dirty="0" smtClean="0"/>
              <a:t>51</a:t>
            </a:r>
            <a:endParaRPr lang="en-CA" sz="54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43" y="4725286"/>
            <a:ext cx="1846025" cy="13069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686" y="5043947"/>
            <a:ext cx="2159668" cy="16197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8" t="29506" r="11019" b="494"/>
          <a:stretch/>
        </p:blipFill>
        <p:spPr>
          <a:xfrm>
            <a:off x="997783" y="4786751"/>
            <a:ext cx="1575338" cy="200722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08" y="783622"/>
            <a:ext cx="2171700" cy="21717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891" y="639749"/>
            <a:ext cx="1828800" cy="12435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914" y="5549184"/>
            <a:ext cx="1686377" cy="112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66933" y="169333"/>
            <a:ext cx="4842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Melanie Elizabeth Fenton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6982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rot="21360649">
            <a:off x="85040" y="289875"/>
            <a:ext cx="5367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b="1" dirty="0" smtClean="0"/>
              <a:t>Let me introduce myself…</a:t>
            </a:r>
            <a:endParaRPr lang="en-CA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66933" y="169333"/>
            <a:ext cx="4842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Patricia </a:t>
            </a:r>
            <a:r>
              <a:rPr lang="en-CA" sz="3200" b="1" dirty="0" err="1" smtClean="0"/>
              <a:t>Bispo</a:t>
            </a:r>
            <a:endParaRPr lang="en-CA" sz="3200" b="1" dirty="0"/>
          </a:p>
        </p:txBody>
      </p:sp>
      <p:sp>
        <p:nvSpPr>
          <p:cNvPr id="8" name="AutoShape 2" descr="Image result for crochet"/>
          <p:cNvSpPr>
            <a:spLocks noChangeAspect="1" noChangeArrowheads="1"/>
          </p:cNvSpPr>
          <p:nvPr/>
        </p:nvSpPr>
        <p:spPr bwMode="auto">
          <a:xfrm>
            <a:off x="2217132" y="280655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Image result for crochet"/>
          <p:cNvSpPr>
            <a:spLocks noChangeAspect="1" noChangeArrowheads="1"/>
          </p:cNvSpPr>
          <p:nvPr/>
        </p:nvSpPr>
        <p:spPr bwMode="auto">
          <a:xfrm>
            <a:off x="994833" y="730135"/>
            <a:ext cx="53721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3758837"/>
            <a:ext cx="2807624" cy="1871749"/>
          </a:xfrm>
          <a:prstGeom prst="rect">
            <a:avLst/>
          </a:prstGeom>
        </p:spPr>
      </p:pic>
      <p:sp>
        <p:nvSpPr>
          <p:cNvPr id="11" name="AutoShape 6" descr="Image result for bak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544" y="2384561"/>
            <a:ext cx="4096096" cy="16155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05" y="1548629"/>
            <a:ext cx="2903854" cy="194030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779818" y="1255222"/>
            <a:ext cx="563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5400" dirty="0" smtClean="0"/>
              <a:t>3</a:t>
            </a:r>
            <a:endParaRPr lang="en-CA" sz="5400" dirty="0"/>
          </a:p>
        </p:txBody>
      </p:sp>
      <p:sp>
        <p:nvSpPr>
          <p:cNvPr id="26" name="Rectangle 25"/>
          <p:cNvSpPr/>
          <p:nvPr/>
        </p:nvSpPr>
        <p:spPr>
          <a:xfrm>
            <a:off x="7178300" y="986612"/>
            <a:ext cx="959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4800" dirty="0" smtClean="0"/>
              <a:t>30</a:t>
            </a:r>
            <a:endParaRPr lang="en-CA" sz="48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92" y="3910856"/>
            <a:ext cx="3316683" cy="22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12" y="135465"/>
            <a:ext cx="8534400" cy="1507067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Ways to Reach Me: </a:t>
            </a:r>
            <a:endParaRPr lang="en-CA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447" y="2523067"/>
            <a:ext cx="1143831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My Office/Resource: Room 208 or Library (2:10 – 3:25 pm)</a:t>
            </a:r>
          </a:p>
          <a:p>
            <a:endParaRPr lang="en-CA" sz="3200" dirty="0" smtClean="0"/>
          </a:p>
          <a:p>
            <a:r>
              <a:rPr lang="en-CA" sz="3200" dirty="0" smtClean="0"/>
              <a:t>Email: mfenton@wsd1.org</a:t>
            </a:r>
            <a:endParaRPr lang="en-CA" sz="3200" dirty="0"/>
          </a:p>
          <a:p>
            <a:endParaRPr lang="en-CA" sz="3200" dirty="0" smtClean="0"/>
          </a:p>
          <a:p>
            <a:endParaRPr lang="en-CA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i="1" dirty="0" smtClean="0">
              <a:solidFill>
                <a:srgbClr val="FF0000"/>
              </a:solidFill>
            </a:endParaRPr>
          </a:p>
          <a:p>
            <a:endParaRPr lang="en-CA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5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946" y="98304"/>
            <a:ext cx="8534400" cy="1507067"/>
          </a:xfrm>
        </p:spPr>
        <p:txBody>
          <a:bodyPr>
            <a:normAutofit/>
          </a:bodyPr>
          <a:lstStyle/>
          <a:p>
            <a:r>
              <a:rPr lang="en-CA" sz="3600" dirty="0" smtClean="0"/>
              <a:t>Are you ready to </a:t>
            </a:r>
            <a:r>
              <a:rPr lang="en-CA" sz="3600" b="1" i="1" dirty="0" smtClean="0">
                <a:solidFill>
                  <a:srgbClr val="FF0000"/>
                </a:solidFill>
              </a:rPr>
              <a:t>write?</a:t>
            </a:r>
            <a:r>
              <a:rPr lang="en-CA" sz="3600" b="1" dirty="0" smtClean="0"/>
              <a:t/>
            </a:r>
            <a:br>
              <a:rPr lang="en-CA" sz="3600" b="1" dirty="0" smtClean="0"/>
            </a:br>
            <a:endParaRPr lang="en-CA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11400" y="1447800"/>
            <a:ext cx="73067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 you have </a:t>
            </a:r>
            <a:r>
              <a:rPr lang="en-CA" b="1" i="1" dirty="0" smtClean="0">
                <a:solidFill>
                  <a:srgbClr val="FF0000"/>
                </a:solidFill>
              </a:rPr>
              <a:t>a binder?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 you have </a:t>
            </a:r>
            <a:r>
              <a:rPr lang="en-CA" b="1" i="1" dirty="0" smtClean="0">
                <a:solidFill>
                  <a:srgbClr val="FF0000"/>
                </a:solidFill>
              </a:rPr>
              <a:t>a pencil?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 you have </a:t>
            </a:r>
            <a:r>
              <a:rPr lang="en-CA" b="1" i="1" dirty="0" smtClean="0">
                <a:solidFill>
                  <a:srgbClr val="FF0000"/>
                </a:solidFill>
              </a:rPr>
              <a:t>an eraser?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 you have </a:t>
            </a:r>
            <a:r>
              <a:rPr lang="en-CA" b="1" i="1" dirty="0" smtClean="0">
                <a:solidFill>
                  <a:srgbClr val="FF0000"/>
                </a:solidFill>
              </a:rPr>
              <a:t>a pen?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i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Do you have a </a:t>
            </a:r>
            <a:r>
              <a:rPr lang="en-CA" b="1" i="1" dirty="0" smtClean="0">
                <a:solidFill>
                  <a:srgbClr val="FF0000"/>
                </a:solidFill>
              </a:rPr>
              <a:t>highlighter?</a:t>
            </a:r>
            <a:endParaRPr lang="en-CA" b="1" i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90" y="1216243"/>
            <a:ext cx="1720101" cy="1146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095" y="2516756"/>
            <a:ext cx="1933290" cy="825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543" y="3578245"/>
            <a:ext cx="1545166" cy="1158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1" b="11837"/>
          <a:stretch/>
        </p:blipFill>
        <p:spPr>
          <a:xfrm>
            <a:off x="6049364" y="4851623"/>
            <a:ext cx="1651762" cy="94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55" y="3659313"/>
            <a:ext cx="1233488" cy="9239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8" b="22897"/>
          <a:stretch/>
        </p:blipFill>
        <p:spPr>
          <a:xfrm>
            <a:off x="6171036" y="5916006"/>
            <a:ext cx="1743411" cy="8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66800" y="1447800"/>
            <a:ext cx="52578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enter quietly.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Have a seat.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Take out your materials.</a:t>
            </a: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Review the agenda on board.</a:t>
            </a: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Begin morning assignment.</a:t>
            </a:r>
          </a:p>
          <a:p>
            <a:endParaRPr lang="en-US" altLang="en-US" sz="3000" dirty="0" smtClean="0"/>
          </a:p>
          <a:p>
            <a:endParaRPr lang="en-US" altLang="en-US" sz="3000" dirty="0"/>
          </a:p>
        </p:txBody>
      </p:sp>
      <p:sp>
        <p:nvSpPr>
          <p:cNvPr id="3" name="Rectangle 2"/>
          <p:cNvSpPr/>
          <p:nvPr/>
        </p:nvSpPr>
        <p:spPr>
          <a:xfrm>
            <a:off x="1151467" y="48963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Entering the Room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942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66799" y="1447800"/>
            <a:ext cx="9313333" cy="4936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Feb. 17 – In-service (Louis Riel Day) –No School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Feb. 24 –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In-service –No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March 13 – In-service – No School</a:t>
            </a:r>
          </a:p>
          <a:p>
            <a:pPr>
              <a:buFontTx/>
              <a:buNone/>
            </a:pPr>
            <a:r>
              <a:rPr lang="en-CA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March 28 – April 5 – Spring Break – No School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3000" dirty="0"/>
          </a:p>
        </p:txBody>
      </p:sp>
      <p:sp>
        <p:nvSpPr>
          <p:cNvPr id="3" name="Rectangle 2"/>
          <p:cNvSpPr/>
          <p:nvPr/>
        </p:nvSpPr>
        <p:spPr>
          <a:xfrm>
            <a:off x="1083731" y="4388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Important Upcoming Dates: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084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66799" y="1447800"/>
            <a:ext cx="9313333" cy="4936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3000" dirty="0"/>
          </a:p>
        </p:txBody>
      </p:sp>
      <p:sp>
        <p:nvSpPr>
          <p:cNvPr id="3" name="Rectangle 2"/>
          <p:cNvSpPr/>
          <p:nvPr/>
        </p:nvSpPr>
        <p:spPr>
          <a:xfrm>
            <a:off x="1083731" y="4388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Important Dates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1177636" y="1447800"/>
            <a:ext cx="911352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SEMESTER 1 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Sept. 3, 2019 – Jan. 31, 2020</a:t>
            </a:r>
          </a:p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 1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Sept. 6 – Nov. 8, 2019</a:t>
            </a:r>
          </a:p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 2 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Nov. 12 – Jan. 31, 2020</a:t>
            </a:r>
          </a:p>
          <a:p>
            <a:pPr>
              <a:buFontTx/>
              <a:buNone/>
            </a:pPr>
            <a:endParaRPr lang="en-CA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SEMESTER 2 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Feb. 3, 2020 – June 30, 2020</a:t>
            </a:r>
          </a:p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 3 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Feb. 3 – April 17, 2020</a:t>
            </a:r>
          </a:p>
          <a:p>
            <a:pPr>
              <a:buFontTx/>
              <a:buNone/>
            </a:pP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 4 </a:t>
            </a:r>
            <a:r>
              <a:rPr lang="en-CA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April 20 – June 19, 2020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55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66799" y="1447800"/>
            <a:ext cx="9313333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Room 202 – My classroom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Room 208 – My office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Washrooms – 3</a:t>
            </a:r>
            <a:r>
              <a:rPr lang="en-US" alt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floor &amp; in basement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 Room – Library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Student Lounge – Main floor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Library – 3</a:t>
            </a:r>
            <a:r>
              <a:rPr lang="en-US" alt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Floor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Office – Main floor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Guidance Counsellors – Main floor (office)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43036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Location of Rooms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1614303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70567" y="843383"/>
            <a:ext cx="9313333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b="1" dirty="0" smtClean="0"/>
              <a:t>WAEC is a </a:t>
            </a:r>
            <a:r>
              <a:rPr lang="en-CA" sz="3200" b="1" dirty="0" smtClean="0">
                <a:solidFill>
                  <a:srgbClr val="FF0000"/>
                </a:solidFill>
              </a:rPr>
              <a:t>scent-free</a:t>
            </a:r>
            <a:r>
              <a:rPr lang="en-CA" sz="3200" b="1" dirty="0" smtClean="0"/>
              <a:t> &amp; </a:t>
            </a:r>
            <a:r>
              <a:rPr lang="en-CA" sz="3200" b="1" dirty="0">
                <a:solidFill>
                  <a:srgbClr val="FF0000"/>
                </a:solidFill>
              </a:rPr>
              <a:t>nut-free</a:t>
            </a:r>
            <a:r>
              <a:rPr lang="en-CA" sz="3200" b="1" dirty="0"/>
              <a:t> environment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196" y="2514070"/>
            <a:ext cx="2844271" cy="2626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767" y="2451975"/>
            <a:ext cx="2552700" cy="29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40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b="1" dirty="0">
                <a:solidFill>
                  <a:srgbClr val="FF0000"/>
                </a:solidFill>
              </a:rPr>
              <a:t>N</a:t>
            </a:r>
            <a:r>
              <a:rPr lang="en-CA" sz="3200" b="1" dirty="0" smtClean="0">
                <a:solidFill>
                  <a:srgbClr val="FF0000"/>
                </a:solidFill>
              </a:rPr>
              <a:t>o </a:t>
            </a:r>
            <a:r>
              <a:rPr lang="en-CA" sz="3200" b="1" dirty="0">
                <a:solidFill>
                  <a:srgbClr val="FF0000"/>
                </a:solidFill>
              </a:rPr>
              <a:t>smoking </a:t>
            </a:r>
            <a:r>
              <a:rPr lang="en-CA" sz="3200" b="1" dirty="0"/>
              <a:t>on school </a:t>
            </a:r>
            <a:r>
              <a:rPr lang="en-CA" sz="3200" b="1" dirty="0" smtClean="0"/>
              <a:t>grounds</a:t>
            </a:r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967" y="2074333"/>
            <a:ext cx="41529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7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b="1" dirty="0"/>
              <a:t>N</a:t>
            </a:r>
            <a:r>
              <a:rPr lang="en-CA" sz="3200" b="1" dirty="0" smtClean="0"/>
              <a:t>o drugs or alcohol at school</a:t>
            </a:r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816" y="17780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4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b="1" dirty="0"/>
              <a:t>Lockers </a:t>
            </a:r>
            <a:r>
              <a:rPr lang="en-CA" sz="3200" b="1" dirty="0" smtClean="0"/>
              <a:t>are available </a:t>
            </a:r>
            <a:r>
              <a:rPr lang="en-CA" sz="3200" b="1" dirty="0"/>
              <a:t>first come, first served </a:t>
            </a:r>
            <a:r>
              <a:rPr lang="en-CA" sz="3200" b="1" dirty="0" smtClean="0"/>
              <a:t>-See </a:t>
            </a:r>
            <a:r>
              <a:rPr lang="en-CA" sz="3200" b="1" dirty="0"/>
              <a:t>office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666" y="2246038"/>
            <a:ext cx="4684165" cy="325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16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b="1" dirty="0"/>
              <a:t>Student parking, bus pass </a:t>
            </a:r>
            <a:r>
              <a:rPr lang="en-CA" sz="3200" b="1" dirty="0" err="1" smtClean="0"/>
              <a:t>Peggo</a:t>
            </a:r>
            <a:r>
              <a:rPr lang="en-CA" sz="3200" b="1" dirty="0" smtClean="0"/>
              <a:t> Cards –see office</a:t>
            </a:r>
            <a:endParaRPr lang="en-CA" sz="3200" b="1" dirty="0"/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2713037"/>
            <a:ext cx="3314700" cy="1381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016" y="2197099"/>
            <a:ext cx="37465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06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b="1" dirty="0" err="1"/>
              <a:t>WiFi</a:t>
            </a:r>
            <a:r>
              <a:rPr lang="en-CA" sz="3200" b="1" dirty="0"/>
              <a:t> available, username and password for </a:t>
            </a:r>
            <a:r>
              <a:rPr lang="en-CA" sz="3200" b="1" dirty="0" smtClean="0"/>
              <a:t>computers</a:t>
            </a:r>
          </a:p>
          <a:p>
            <a:pPr marL="0" lvl="0" indent="0">
              <a:buNone/>
            </a:pPr>
            <a:endParaRPr lang="en-CA" sz="3200" b="1" dirty="0" smtClean="0"/>
          </a:p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b="1" dirty="0" err="1" smtClean="0"/>
              <a:t>WiFi</a:t>
            </a:r>
            <a:r>
              <a:rPr lang="en-CA" sz="3200" b="1" dirty="0" smtClean="0"/>
              <a:t> password: 3tern@L$  (case sensitive)</a:t>
            </a:r>
            <a:endParaRPr lang="en-CA" sz="3200" b="1" dirty="0"/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30" y="3222682"/>
            <a:ext cx="4350171" cy="326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 smtClean="0"/>
              <a:t>Attend school regularly!</a:t>
            </a:r>
            <a:endParaRPr lang="en-CA" sz="3200" dirty="0"/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733" y="1998134"/>
            <a:ext cx="533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4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 smtClean="0"/>
              <a:t>Use Recycle Bins (no </a:t>
            </a:r>
            <a:r>
              <a:rPr lang="en-CA" sz="3200" dirty="0"/>
              <a:t>coffee cups accepted in beverage recycling)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11" y="2480204"/>
            <a:ext cx="3547609" cy="29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92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77333" y="3988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/>
              <a:t>Fire drills, lockdowns, evacuation drills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1" y="1172632"/>
            <a:ext cx="4254500" cy="2659063"/>
          </a:xfrm>
          <a:prstGeom prst="rect">
            <a:avLst/>
          </a:prstGeom>
        </p:spPr>
      </p:pic>
      <p:pic>
        <p:nvPicPr>
          <p:cNvPr id="4" name="image25.jpg"/>
          <p:cNvPicPr/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1272116" y="421216"/>
            <a:ext cx="5405968" cy="69088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436362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/>
              <a:t>Driver’s Education course available (see Guidance)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533" y="2312656"/>
            <a:ext cx="7518400" cy="37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2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/>
              <a:t>Check whiteboard, monitor outside of </a:t>
            </a:r>
            <a:r>
              <a:rPr lang="en-CA" sz="3200" dirty="0" smtClean="0"/>
              <a:t>office &amp; school </a:t>
            </a:r>
            <a:r>
              <a:rPr lang="en-CA" sz="3200" dirty="0"/>
              <a:t>website for messages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85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15637" y="843383"/>
            <a:ext cx="1155469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 smtClean="0"/>
              <a:t>BLOG  </a:t>
            </a:r>
          </a:p>
          <a:p>
            <a:pPr marL="0" lvl="0" indent="0">
              <a:buNone/>
            </a:pPr>
            <a:r>
              <a:rPr lang="en-CA" sz="3200" dirty="0"/>
              <a:t>	</a:t>
            </a:r>
            <a:r>
              <a:rPr lang="en-CA" sz="3200" dirty="0" smtClean="0"/>
              <a:t>-Use the class blog when you’ve been absent so 	that you can catch up on the work we’ve done in 	class.  </a:t>
            </a:r>
          </a:p>
          <a:p>
            <a:pPr marL="0" lvl="0" indent="0">
              <a:buNone/>
            </a:pPr>
            <a:r>
              <a:rPr lang="en-CA" sz="3200" dirty="0"/>
              <a:t>	</a:t>
            </a:r>
            <a:r>
              <a:rPr lang="en-CA" sz="3200" dirty="0" smtClean="0"/>
              <a:t>-There are also many useful links to websites, 	YouTube clips, readings, etc. on the blog that will 	help you work on your English skills.</a:t>
            </a:r>
          </a:p>
          <a:p>
            <a:pPr marL="342900" lvl="0" indent="-342900">
              <a:buFont typeface="Arial" panose="020B0604020202020204" pitchFamily="34" charset="0"/>
              <a:buChar char="●"/>
            </a:pPr>
            <a:endParaRPr lang="en-CA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How to get </a:t>
            </a:r>
            <a:r>
              <a:rPr lang="en-CA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CA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BLOG:   </a:t>
            </a:r>
            <a:r>
              <a:rPr lang="en-CA" alt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ealfenton.home.blog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721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 smtClean="0"/>
              <a:t>Special Language Exams: </a:t>
            </a:r>
          </a:p>
          <a:p>
            <a:pPr marL="0" lvl="0" indent="0">
              <a:buNone/>
            </a:pPr>
            <a:r>
              <a:rPr lang="en-CA" sz="3200" dirty="0"/>
              <a:t>	</a:t>
            </a:r>
            <a:r>
              <a:rPr lang="en-CA" sz="3200" dirty="0" smtClean="0"/>
              <a:t>Tues., Nov. 19, </a:t>
            </a:r>
            <a:endParaRPr lang="en-CA" sz="7200" dirty="0" smtClean="0"/>
          </a:p>
          <a:p>
            <a:pPr marL="0" lvl="0" indent="0">
              <a:buNone/>
            </a:pPr>
            <a:r>
              <a:rPr lang="en-CA" sz="3200" dirty="0" smtClean="0"/>
              <a:t>	Wed., Nov. 20, 	6:00 p.m.</a:t>
            </a:r>
          </a:p>
          <a:p>
            <a:pPr marL="0" lvl="0" indent="0">
              <a:buNone/>
            </a:pPr>
            <a:r>
              <a:rPr lang="en-CA" sz="3200" dirty="0"/>
              <a:t>	</a:t>
            </a:r>
            <a:r>
              <a:rPr lang="en-CA" sz="3200" dirty="0" smtClean="0"/>
              <a:t>Thurs., Nov. 21</a:t>
            </a:r>
          </a:p>
          <a:p>
            <a:pPr marL="0" lvl="0" indent="0">
              <a:buNone/>
            </a:pPr>
            <a:endParaRPr lang="en-CA" sz="3200" dirty="0" smtClean="0"/>
          </a:p>
          <a:p>
            <a:pPr marL="342900" lvl="0" indent="-342900">
              <a:buFont typeface="Arial" panose="020B0604020202020204" pitchFamily="34" charset="0"/>
              <a:buChar char="●"/>
            </a:pPr>
            <a:r>
              <a:rPr lang="en-CA" sz="3200" dirty="0" smtClean="0"/>
              <a:t>Deadline for applications:  Fri., Oct. 4</a:t>
            </a:r>
            <a:endParaRPr lang="en-CA" sz="3200" dirty="0"/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4929447" y="1662545"/>
            <a:ext cx="465513" cy="1130531"/>
          </a:xfrm>
          <a:prstGeom prst="rightBrace">
            <a:avLst/>
          </a:prstGeom>
          <a:ln w="762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95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en-CA" sz="3200" dirty="0"/>
              <a:t>Graduation Ceremony at the end of June</a:t>
            </a: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016" y="2045229"/>
            <a:ext cx="60960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87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82133" y="843383"/>
            <a:ext cx="990176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r>
              <a:rPr lang="en-CA" sz="3200" b="1" dirty="0" smtClean="0"/>
              <a:t>Have a GREAT SEMESTER!!!</a:t>
            </a:r>
            <a:endParaRPr lang="en-CA" sz="3200" b="1" dirty="0"/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20" y="2125133"/>
            <a:ext cx="4234392" cy="363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39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413</TotalTime>
  <Words>387</Words>
  <Application>Microsoft Office PowerPoint</Application>
  <PresentationFormat>Widescreen</PresentationFormat>
  <Paragraphs>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Slice</vt:lpstr>
      <vt:lpstr>Welcome to WAEC!</vt:lpstr>
      <vt:lpstr>PowerPoint Presentation</vt:lpstr>
      <vt:lpstr>PowerPoint Presentation</vt:lpstr>
      <vt:lpstr>Ways to Reach Me: </vt:lpstr>
      <vt:lpstr>Are you ready to write?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Melet Plastics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Winnipeg Adult Education Centre!</dc:title>
  <dc:creator>Customer</dc:creator>
  <cp:lastModifiedBy>Winnipeg School Division</cp:lastModifiedBy>
  <cp:revision>31</cp:revision>
  <dcterms:created xsi:type="dcterms:W3CDTF">2018-08-30T15:28:13Z</dcterms:created>
  <dcterms:modified xsi:type="dcterms:W3CDTF">2020-02-03T19:43:48Z</dcterms:modified>
</cp:coreProperties>
</file>